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315" r:id="rId269"/>
    <p:sldId id="1422" r:id="rId270"/>
    <p:sldId id="1365" r:id="rId271"/>
    <p:sldId id="1434" r:id="rId272"/>
    <p:sldId id="1316" r:id="rId273"/>
    <p:sldId id="1366" r:id="rId274"/>
    <p:sldId id="1435" r:id="rId275"/>
    <p:sldId id="1367" r:id="rId276"/>
    <p:sldId id="1436" r:id="rId277"/>
    <p:sldId id="1369" r:id="rId278"/>
    <p:sldId id="1437"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5/20/2022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5/20/2022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mc:Choice xmlns:a14="http://schemas.microsoft.com/office/drawing/2010/main"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9381492" y="2752208"/>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9379783" y="3698502"/>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9381492" y="4752122"/>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15" name="그룹 14">
            <a:extLst>
              <a:ext uri="{FF2B5EF4-FFF2-40B4-BE49-F238E27FC236}">
                <a16:creationId xmlns:a16="http://schemas.microsoft.com/office/drawing/2014/main" id="{41F2D6FD-87F8-4021-87E5-053BA297367F}"/>
              </a:ext>
            </a:extLst>
          </p:cNvPr>
          <p:cNvGrpSpPr/>
          <p:nvPr/>
        </p:nvGrpSpPr>
        <p:grpSpPr>
          <a:xfrm>
            <a:off x="177211" y="3176972"/>
            <a:ext cx="4783791" cy="2565358"/>
            <a:chOff x="128464" y="3176972"/>
            <a:chExt cx="4783791" cy="2565358"/>
          </a:xfrm>
        </p:grpSpPr>
        <p:grpSp>
          <p:nvGrpSpPr>
            <p:cNvPr id="2" name="그룹 1">
              <a:extLst>
                <a:ext uri="{FF2B5EF4-FFF2-40B4-BE49-F238E27FC236}">
                  <a16:creationId xmlns:a16="http://schemas.microsoft.com/office/drawing/2014/main" id="{38F76BE9-16BB-4161-9193-EF9B31B298C0}"/>
                </a:ext>
              </a:extLst>
            </p:cNvPr>
            <p:cNvGrpSpPr/>
            <p:nvPr/>
          </p:nvGrpSpPr>
          <p:grpSpPr>
            <a:xfrm>
              <a:off x="1455762"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455762"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455762"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493"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493"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493"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12361"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12361"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12361"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37300"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42082"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42082"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41985"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19576"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24142"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3991810"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3969300"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17787"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021" y="3144590"/>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604" y="3878833"/>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97131"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(32,32,3)</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(5,5,3)</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1660387" y="3887484"/>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04797" y="1520077"/>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16439" y="3129485"/>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9281" y="4716367"/>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99776B1-9CEF-4287-A721-E9612E252F7A}"/>
              </a:ext>
            </a:extLst>
          </p:cNvPr>
          <p:cNvSpPr/>
          <p:nvPr/>
        </p:nvSpPr>
        <p:spPr>
          <a:xfrm>
            <a:off x="4135624" y="3936628"/>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6" name="TextBox 5">
            <a:extLst>
              <a:ext uri="{FF2B5EF4-FFF2-40B4-BE49-F238E27FC236}">
                <a16:creationId xmlns:a16="http://schemas.microsoft.com/office/drawing/2014/main" id="{CEADA52A-1CC5-40FF-B591-AD2574988D6E}"/>
              </a:ext>
            </a:extLst>
          </p:cNvPr>
          <p:cNvSpPr txBox="1"/>
          <p:nvPr/>
        </p:nvSpPr>
        <p:spPr>
          <a:xfrm>
            <a:off x="4486916" y="3429000"/>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5844358" y="3404402"/>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DE5E25F5-7892-4B3F-9A07-C88DEE4C9786}"/>
              </a:ext>
            </a:extLst>
          </p:cNvPr>
          <p:cNvSpPr/>
          <p:nvPr/>
        </p:nvSpPr>
        <p:spPr>
          <a:xfrm>
            <a:off x="4208751"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8309BFC-3CA5-4446-9A1B-DAF1057CD0E4}"/>
              </a:ext>
            </a:extLst>
          </p:cNvPr>
          <p:cNvSpPr/>
          <p:nvPr/>
        </p:nvSpPr>
        <p:spPr>
          <a:xfrm>
            <a:off x="4820819"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FDEFB5B-C639-479B-8EBB-922E90BFD0B3}"/>
              </a:ext>
            </a:extLst>
          </p:cNvPr>
          <p:cNvSpPr/>
          <p:nvPr/>
        </p:nvSpPr>
        <p:spPr>
          <a:xfrm>
            <a:off x="5503776" y="3935040"/>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7A77EDD-EF36-4468-8FC2-A2C91178A225}"/>
              </a:ext>
            </a:extLst>
          </p:cNvPr>
          <p:cNvSpPr/>
          <p:nvPr/>
        </p:nvSpPr>
        <p:spPr>
          <a:xfrm>
            <a:off x="5576903"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22334C-9DC4-4692-A511-8EB34BD68092}"/>
              </a:ext>
            </a:extLst>
          </p:cNvPr>
          <p:cNvSpPr/>
          <p:nvPr/>
        </p:nvSpPr>
        <p:spPr>
          <a:xfrm>
            <a:off x="6188971"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92B38E5-7165-42B6-BF6C-446DD9193175}"/>
              </a:ext>
            </a:extLst>
          </p:cNvPr>
          <p:cNvSpPr/>
          <p:nvPr/>
        </p:nvSpPr>
        <p:spPr>
          <a:xfrm>
            <a:off x="4124462" y="3973384"/>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5151757-4F07-4CB6-ACA7-AC3573522CBC}"/>
              </a:ext>
            </a:extLst>
          </p:cNvPr>
          <p:cNvSpPr/>
          <p:nvPr/>
        </p:nvSpPr>
        <p:spPr>
          <a:xfrm>
            <a:off x="4196470" y="4051674"/>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208A6F4-4C76-4D0A-9B25-BF7984553DEF}"/>
              </a:ext>
            </a:extLst>
          </p:cNvPr>
          <p:cNvSpPr/>
          <p:nvPr/>
        </p:nvSpPr>
        <p:spPr>
          <a:xfrm>
            <a:off x="426847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417C6DA-9EEB-421F-9125-FF45ED4D3776}"/>
              </a:ext>
            </a:extLst>
          </p:cNvPr>
          <p:cNvSpPr/>
          <p:nvPr/>
        </p:nvSpPr>
        <p:spPr>
          <a:xfrm>
            <a:off x="4772534"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26687C2-8B30-4EAA-A78E-FF78E2607F1D}"/>
              </a:ext>
            </a:extLst>
          </p:cNvPr>
          <p:cNvSpPr/>
          <p:nvPr/>
        </p:nvSpPr>
        <p:spPr>
          <a:xfrm>
            <a:off x="5347804" y="4052050"/>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CE37061-9C69-4880-8E24-2CED6A7D8872}"/>
              </a:ext>
            </a:extLst>
          </p:cNvPr>
          <p:cNvSpPr/>
          <p:nvPr/>
        </p:nvSpPr>
        <p:spPr>
          <a:xfrm>
            <a:off x="541981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848C4FC-E4CF-40D7-8FD0-AF205ED48540}"/>
              </a:ext>
            </a:extLst>
          </p:cNvPr>
          <p:cNvSpPr/>
          <p:nvPr/>
        </p:nvSpPr>
        <p:spPr>
          <a:xfrm>
            <a:off x="592386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32D906-786C-469F-83B6-C255F4B03588}"/>
              </a:ext>
            </a:extLst>
          </p:cNvPr>
          <p:cNvSpPr/>
          <p:nvPr/>
        </p:nvSpPr>
        <p:spPr>
          <a:xfrm>
            <a:off x="6573180" y="3972632"/>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4CFFFE8-D382-4615-B52C-C72FC5B83DCE}"/>
              </a:ext>
            </a:extLst>
          </p:cNvPr>
          <p:cNvSpPr/>
          <p:nvPr/>
        </p:nvSpPr>
        <p:spPr>
          <a:xfrm>
            <a:off x="6645188" y="4050922"/>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6CD86D8-3F66-4085-8AF3-33D6E606C1BF}"/>
              </a:ext>
            </a:extLst>
          </p:cNvPr>
          <p:cNvSpPr/>
          <p:nvPr/>
        </p:nvSpPr>
        <p:spPr>
          <a:xfrm>
            <a:off x="671719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E5C7E96-B653-40DF-901D-A32FBFF2FED7}"/>
              </a:ext>
            </a:extLst>
          </p:cNvPr>
          <p:cNvSpPr/>
          <p:nvPr/>
        </p:nvSpPr>
        <p:spPr>
          <a:xfrm>
            <a:off x="722125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1A26EB1D-5FA5-4D3F-86C1-31C82457E1D4}"/>
              </a:ext>
            </a:extLst>
          </p:cNvPr>
          <p:cNvSpPr/>
          <p:nvPr/>
        </p:nvSpPr>
        <p:spPr>
          <a:xfrm>
            <a:off x="7796522" y="4051298"/>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D6E88C6-1CED-4185-AD6E-6D96F89BEFE1}"/>
              </a:ext>
            </a:extLst>
          </p:cNvPr>
          <p:cNvSpPr/>
          <p:nvPr/>
        </p:nvSpPr>
        <p:spPr>
          <a:xfrm>
            <a:off x="7868530"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130029-F7A1-4AD7-9822-FB844C179FCF}"/>
              </a:ext>
            </a:extLst>
          </p:cNvPr>
          <p:cNvSpPr/>
          <p:nvPr/>
        </p:nvSpPr>
        <p:spPr>
          <a:xfrm>
            <a:off x="837258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0DF80195-122D-459A-986B-9B482DF764C3}"/>
              </a:ext>
            </a:extLst>
          </p:cNvPr>
          <p:cNvSpPr/>
          <p:nvPr/>
        </p:nvSpPr>
        <p:spPr>
          <a:xfrm>
            <a:off x="2378938"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58DA24A-D2D3-4377-BE83-6D5C1E8EA7DD}"/>
              </a:ext>
            </a:extLst>
          </p:cNvPr>
          <p:cNvSpPr/>
          <p:nvPr/>
        </p:nvSpPr>
        <p:spPr>
          <a:xfrm>
            <a:off x="2436652"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0ABC2356-3078-45B0-87AC-848BAB6B5C70}"/>
              </a:ext>
            </a:extLst>
          </p:cNvPr>
          <p:cNvSpPr/>
          <p:nvPr/>
        </p:nvSpPr>
        <p:spPr>
          <a:xfrm>
            <a:off x="248869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52AA305-D159-4EDF-B30B-AAF1C38E840D}"/>
              </a:ext>
            </a:extLst>
          </p:cNvPr>
          <p:cNvSpPr/>
          <p:nvPr/>
        </p:nvSpPr>
        <p:spPr>
          <a:xfrm>
            <a:off x="254073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9B37C9-0BBA-47F1-B200-0FF7032E4ECC}"/>
              </a:ext>
            </a:extLst>
          </p:cNvPr>
          <p:cNvSpPr/>
          <p:nvPr/>
        </p:nvSpPr>
        <p:spPr>
          <a:xfrm>
            <a:off x="3128963"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8B273AF6-9799-4DAD-87AF-FA35C840B28E}"/>
              </a:ext>
            </a:extLst>
          </p:cNvPr>
          <p:cNvSpPr/>
          <p:nvPr/>
        </p:nvSpPr>
        <p:spPr>
          <a:xfrm>
            <a:off x="3181003"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AE1C535-A737-4430-9441-62B230E2A163}"/>
              </a:ext>
            </a:extLst>
          </p:cNvPr>
          <p:cNvSpPr/>
          <p:nvPr/>
        </p:nvSpPr>
        <p:spPr>
          <a:xfrm>
            <a:off x="3819079"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C957DC1-7A60-4AA5-8C22-4E3C2E52A728}"/>
              </a:ext>
            </a:extLst>
          </p:cNvPr>
          <p:cNvSpPr/>
          <p:nvPr/>
        </p:nvSpPr>
        <p:spPr>
          <a:xfrm>
            <a:off x="3871119"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81AD967-3517-4614-A0A6-ED3699F019EE}"/>
              </a:ext>
            </a:extLst>
          </p:cNvPr>
          <p:cNvSpPr/>
          <p:nvPr/>
        </p:nvSpPr>
        <p:spPr>
          <a:xfrm>
            <a:off x="3923159"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978AEFB-CC92-40FD-8DB5-CB408EB39F09}"/>
              </a:ext>
            </a:extLst>
          </p:cNvPr>
          <p:cNvSpPr/>
          <p:nvPr/>
        </p:nvSpPr>
        <p:spPr>
          <a:xfrm>
            <a:off x="4511390"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937E09F-904D-45B1-AF4D-0C1057352992}"/>
              </a:ext>
            </a:extLst>
          </p:cNvPr>
          <p:cNvSpPr/>
          <p:nvPr/>
        </p:nvSpPr>
        <p:spPr>
          <a:xfrm>
            <a:off x="4563430"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C34A7B5-B2A7-4038-A3DE-9B3A2901A3AF}"/>
              </a:ext>
            </a:extLst>
          </p:cNvPr>
          <p:cNvSpPr/>
          <p:nvPr/>
        </p:nvSpPr>
        <p:spPr>
          <a:xfrm>
            <a:off x="5257800"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4DD9A9E3-E165-4897-90DF-B7F4621B8EC2}"/>
              </a:ext>
            </a:extLst>
          </p:cNvPr>
          <p:cNvSpPr/>
          <p:nvPr/>
        </p:nvSpPr>
        <p:spPr>
          <a:xfrm>
            <a:off x="5315514"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DE03FC2-4ED7-4852-A718-07FAF336D3E1}"/>
              </a:ext>
            </a:extLst>
          </p:cNvPr>
          <p:cNvSpPr/>
          <p:nvPr/>
        </p:nvSpPr>
        <p:spPr>
          <a:xfrm>
            <a:off x="5367554"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CDD9B6D-CAFD-4DFB-A439-9A1043905008}"/>
              </a:ext>
            </a:extLst>
          </p:cNvPr>
          <p:cNvSpPr/>
          <p:nvPr/>
        </p:nvSpPr>
        <p:spPr>
          <a:xfrm>
            <a:off x="5419594"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CAB7B63-5DA8-42CB-A711-B204D86001C1}"/>
              </a:ext>
            </a:extLst>
          </p:cNvPr>
          <p:cNvSpPr/>
          <p:nvPr/>
        </p:nvSpPr>
        <p:spPr>
          <a:xfrm>
            <a:off x="6007825"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68C8F40-C375-4F98-BF7B-42811E4A0A0B}"/>
              </a:ext>
            </a:extLst>
          </p:cNvPr>
          <p:cNvSpPr/>
          <p:nvPr/>
        </p:nvSpPr>
        <p:spPr>
          <a:xfrm>
            <a:off x="6059865"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E1BBC98-33CA-4C0A-958D-239A28D97C83}"/>
              </a:ext>
            </a:extLst>
          </p:cNvPr>
          <p:cNvSpPr/>
          <p:nvPr/>
        </p:nvSpPr>
        <p:spPr>
          <a:xfrm>
            <a:off x="6697941"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01C3B1D-8A43-423D-99EC-B3A6BB997A80}"/>
              </a:ext>
            </a:extLst>
          </p:cNvPr>
          <p:cNvSpPr/>
          <p:nvPr/>
        </p:nvSpPr>
        <p:spPr>
          <a:xfrm>
            <a:off x="6749981"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17ED1E2-2316-45DA-B07A-23E02C6769CD}"/>
              </a:ext>
            </a:extLst>
          </p:cNvPr>
          <p:cNvSpPr/>
          <p:nvPr/>
        </p:nvSpPr>
        <p:spPr>
          <a:xfrm>
            <a:off x="6802021"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AEA39B-1F34-444A-AC7D-FC39A1261462}"/>
              </a:ext>
            </a:extLst>
          </p:cNvPr>
          <p:cNvSpPr/>
          <p:nvPr/>
        </p:nvSpPr>
        <p:spPr>
          <a:xfrm>
            <a:off x="739025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B81A7-AD5F-4797-B300-E5336ED05B1B}"/>
              </a:ext>
            </a:extLst>
          </p:cNvPr>
          <p:cNvSpPr/>
          <p:nvPr/>
        </p:nvSpPr>
        <p:spPr>
          <a:xfrm>
            <a:off x="744229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a:extLst>
              <a:ext uri="{FF2B5EF4-FFF2-40B4-BE49-F238E27FC236}">
                <a16:creationId xmlns:a16="http://schemas.microsoft.com/office/drawing/2014/main" id="{84B45935-CE4B-452B-B1DA-A79FAEC0C5D3}"/>
              </a:ext>
            </a:extLst>
          </p:cNvPr>
          <p:cNvSpPr/>
          <p:nvPr/>
        </p:nvSpPr>
        <p:spPr>
          <a:xfrm>
            <a:off x="4552774" y="3366960"/>
            <a:ext cx="2359973" cy="26256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6" name="직사각형 35">
            <a:extLst>
              <a:ext uri="{FF2B5EF4-FFF2-40B4-BE49-F238E27FC236}">
                <a16:creationId xmlns:a16="http://schemas.microsoft.com/office/drawing/2014/main" id="{EC657C56-274F-4097-B0CC-2DF657FFCF14}"/>
              </a:ext>
            </a:extLst>
          </p:cNvPr>
          <p:cNvSpPr/>
          <p:nvPr/>
        </p:nvSpPr>
        <p:spPr>
          <a:xfrm>
            <a:off x="4630800" y="3446988"/>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05B4EA5-29E0-4A81-AA93-5E6AD32E041D}"/>
              </a:ext>
            </a:extLst>
          </p:cNvPr>
          <p:cNvSpPr/>
          <p:nvPr/>
        </p:nvSpPr>
        <p:spPr>
          <a:xfrm>
            <a:off x="4703826"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AC52A89-0ED2-4343-BBC0-6AA111BF4FEA}"/>
              </a:ext>
            </a:extLst>
          </p:cNvPr>
          <p:cNvSpPr/>
          <p:nvPr/>
        </p:nvSpPr>
        <p:spPr>
          <a:xfrm>
            <a:off x="4775697"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F8DD1B48-2C15-4855-863F-E38FDCF44490}"/>
              </a:ext>
            </a:extLst>
          </p:cNvPr>
          <p:cNvSpPr/>
          <p:nvPr/>
        </p:nvSpPr>
        <p:spPr>
          <a:xfrm>
            <a:off x="5386475"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9320871-7CF3-49E4-93C5-673FA4B49670}"/>
              </a:ext>
            </a:extLst>
          </p:cNvPr>
          <p:cNvSpPr/>
          <p:nvPr/>
        </p:nvSpPr>
        <p:spPr>
          <a:xfrm>
            <a:off x="5458346"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DC4B4DA-1FE3-4C4A-83F4-694E5C0DE1F2}"/>
              </a:ext>
            </a:extLst>
          </p:cNvPr>
          <p:cNvSpPr/>
          <p:nvPr/>
        </p:nvSpPr>
        <p:spPr>
          <a:xfrm>
            <a:off x="6069124"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9E7D28-D4AF-4A58-8F0B-A0679D8DD957}"/>
              </a:ext>
            </a:extLst>
          </p:cNvPr>
          <p:cNvSpPr/>
          <p:nvPr/>
        </p:nvSpPr>
        <p:spPr>
          <a:xfrm>
            <a:off x="6140995"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989203E7-F7F8-4661-964E-E390D0DCE719}"/>
              </a:ext>
            </a:extLst>
          </p:cNvPr>
          <p:cNvGrpSpPr/>
          <p:nvPr/>
        </p:nvGrpSpPr>
        <p:grpSpPr>
          <a:xfrm>
            <a:off x="4630800" y="4267076"/>
            <a:ext cx="2197263" cy="828100"/>
            <a:chOff x="1670854" y="4393096"/>
            <a:chExt cx="2197263" cy="828100"/>
          </a:xfrm>
        </p:grpSpPr>
        <p:sp>
          <p:nvSpPr>
            <p:cNvPr id="39" name="직사각형 38">
              <a:extLst>
                <a:ext uri="{FF2B5EF4-FFF2-40B4-BE49-F238E27FC236}">
                  <a16:creationId xmlns:a16="http://schemas.microsoft.com/office/drawing/2014/main" id="{161408F5-037B-4D02-85C8-EF9098BDC3F8}"/>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5E4D34C-B639-4EA8-8D96-F8A746A73427}"/>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9AD06F5-9A05-42DA-9BA0-6E4F6978A7AD}"/>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059CFB1-C3B0-463B-9FF3-38B8ED76E690}"/>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AF848C4-CA4E-4EAA-B2D0-908E170FD936}"/>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305B5C0-CEAB-42F1-A8EE-09647DA8836A}"/>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EDAFEAF-3C24-4673-AF6C-7B247243FFA4}"/>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grpSp>
      <p:grpSp>
        <p:nvGrpSpPr>
          <p:cNvPr id="46" name="그룹 45">
            <a:extLst>
              <a:ext uri="{FF2B5EF4-FFF2-40B4-BE49-F238E27FC236}">
                <a16:creationId xmlns:a16="http://schemas.microsoft.com/office/drawing/2014/main" id="{3038A935-2D10-464D-83C7-430B9335DAFA}"/>
              </a:ext>
            </a:extLst>
          </p:cNvPr>
          <p:cNvGrpSpPr/>
          <p:nvPr/>
        </p:nvGrpSpPr>
        <p:grpSpPr>
          <a:xfrm>
            <a:off x="4630800" y="5095176"/>
            <a:ext cx="2197263" cy="828100"/>
            <a:chOff x="1670854" y="4393096"/>
            <a:chExt cx="2197263" cy="828100"/>
          </a:xfrm>
        </p:grpSpPr>
        <p:sp>
          <p:nvSpPr>
            <p:cNvPr id="64" name="직사각형 63">
              <a:extLst>
                <a:ext uri="{FF2B5EF4-FFF2-40B4-BE49-F238E27FC236}">
                  <a16:creationId xmlns:a16="http://schemas.microsoft.com/office/drawing/2014/main" id="{F8CB5213-5619-4AAF-BE2D-9192A0F9694C}"/>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2C231E6-B332-47A0-8238-10050F57E3FE}"/>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69E195C-9332-4C8B-8EE2-420F6EDC710A}"/>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07E3AF6-E723-4D72-BE2F-6D63A62ABE75}"/>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9F1DF6F-42BA-4813-9A3B-77EA74D1DE5A}"/>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A2DD769-A43C-4ADB-B4F4-257F901BEA36}"/>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2B22B2-4AAA-461C-8D9A-77B8D4959F3E}"/>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11FC9A04-CC55-4FFB-ADE0-948A75146D73}"/>
              </a:ext>
            </a:extLst>
          </p:cNvPr>
          <p:cNvSpPr/>
          <p:nvPr/>
        </p:nvSpPr>
        <p:spPr>
          <a:xfrm>
            <a:off x="3260811" y="3262113"/>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F56150A1-1A9A-4B79-903F-EE31AB3D5325}"/>
              </a:ext>
            </a:extLst>
          </p:cNvPr>
          <p:cNvSpPr/>
          <p:nvPr/>
        </p:nvSpPr>
        <p:spPr>
          <a:xfrm>
            <a:off x="3332819" y="332098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3D53116-7933-43CD-870B-9D920758AFF4}"/>
              </a:ext>
            </a:extLst>
          </p:cNvPr>
          <p:cNvSpPr/>
          <p:nvPr/>
        </p:nvSpPr>
        <p:spPr>
          <a:xfrm>
            <a:off x="3404828" y="339299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59C2FF51-FD74-46C9-BD2E-F38852B95378}"/>
              </a:ext>
            </a:extLst>
          </p:cNvPr>
          <p:cNvSpPr/>
          <p:nvPr/>
        </p:nvSpPr>
        <p:spPr>
          <a:xfrm>
            <a:off x="3476836" y="346500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0A0693-E1AB-4738-B91B-08C407FF9819}"/>
              </a:ext>
            </a:extLst>
          </p:cNvPr>
          <p:cNvSpPr/>
          <p:nvPr/>
        </p:nvSpPr>
        <p:spPr>
          <a:xfrm>
            <a:off x="4205598" y="332206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5150B03-633B-4EE2-8FAB-9EC7EB5701BE}"/>
              </a:ext>
            </a:extLst>
          </p:cNvPr>
          <p:cNvSpPr/>
          <p:nvPr/>
        </p:nvSpPr>
        <p:spPr>
          <a:xfrm>
            <a:off x="4277607" y="339407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F83BF61-B650-441A-87E3-0BAB0BA100D8}"/>
              </a:ext>
            </a:extLst>
          </p:cNvPr>
          <p:cNvSpPr/>
          <p:nvPr/>
        </p:nvSpPr>
        <p:spPr>
          <a:xfrm>
            <a:off x="4349615" y="346608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751F097-BF0B-4C17-AB19-484A60DF5FEB}"/>
              </a:ext>
            </a:extLst>
          </p:cNvPr>
          <p:cNvSpPr/>
          <p:nvPr/>
        </p:nvSpPr>
        <p:spPr>
          <a:xfrm>
            <a:off x="3262050" y="4253940"/>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D38FF8-4A3E-4AAB-9B2F-54CB335275CA}"/>
              </a:ext>
            </a:extLst>
          </p:cNvPr>
          <p:cNvSpPr/>
          <p:nvPr/>
        </p:nvSpPr>
        <p:spPr>
          <a:xfrm>
            <a:off x="3334058"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2D69FB6-C55C-4C04-BA3C-3C404F854AA8}"/>
              </a:ext>
            </a:extLst>
          </p:cNvPr>
          <p:cNvSpPr/>
          <p:nvPr/>
        </p:nvSpPr>
        <p:spPr>
          <a:xfrm>
            <a:off x="3406067" y="438482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A90A8DD-57F6-4347-999E-E47559E575A4}"/>
              </a:ext>
            </a:extLst>
          </p:cNvPr>
          <p:cNvSpPr/>
          <p:nvPr/>
        </p:nvSpPr>
        <p:spPr>
          <a:xfrm>
            <a:off x="3478075" y="445683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D6ED7E6-1943-4E73-86C1-E7131797685F}"/>
              </a:ext>
            </a:extLst>
          </p:cNvPr>
          <p:cNvSpPr/>
          <p:nvPr/>
        </p:nvSpPr>
        <p:spPr>
          <a:xfrm>
            <a:off x="4206837"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F6FA108A-8C66-4FF1-A235-557BF5264B28}"/>
              </a:ext>
            </a:extLst>
          </p:cNvPr>
          <p:cNvSpPr/>
          <p:nvPr/>
        </p:nvSpPr>
        <p:spPr>
          <a:xfrm>
            <a:off x="4278846" y="438590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A0D1224-A1F0-46E5-9223-A112FB139AB4}"/>
              </a:ext>
            </a:extLst>
          </p:cNvPr>
          <p:cNvSpPr/>
          <p:nvPr/>
        </p:nvSpPr>
        <p:spPr>
          <a:xfrm>
            <a:off x="4350854" y="445791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898">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58340</TotalTime>
  <Words>39345</Words>
  <Application>Microsoft Office PowerPoint</Application>
  <PresentationFormat>A4 용지(210x297mm)</PresentationFormat>
  <Paragraphs>8956</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Arial</vt:lpstr>
      <vt:lpstr>Calibri Light</vt:lpstr>
      <vt:lpstr>Consolas</vt:lpstr>
      <vt:lpstr>고도 B</vt:lpstr>
      <vt:lpstr>Bradley Hand ITC</vt:lpstr>
      <vt:lpstr>맑은 고딕</vt:lpstr>
      <vt:lpstr>굴림</vt:lpstr>
      <vt:lpstr>나눔스퀘어 ExtraBold</vt:lpstr>
      <vt:lpstr>LG스마트체2.0 Regular</vt:lpstr>
      <vt:lpstr>맑은 고딕</vt:lpstr>
      <vt:lpstr>Cambria Math</vt:lpstr>
      <vt:lpstr>Wingdings</vt:lpstr>
      <vt:lpstr>Candara</vt:lpstr>
      <vt:lpstr>고도 M</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2649</cp:revision>
  <cp:lastPrinted>2018-09-03T04:45:55Z</cp:lastPrinted>
  <dcterms:created xsi:type="dcterms:W3CDTF">2015-04-18T08:49:35Z</dcterms:created>
  <dcterms:modified xsi:type="dcterms:W3CDTF">2022-05-20T07:30:59Z</dcterms:modified>
</cp:coreProperties>
</file>